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3766"/>
    <a:srgbClr val="55E1DB"/>
    <a:srgbClr val="09152D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9" autoAdjust="0"/>
    <p:restoredTop sz="95320" autoAdjust="0"/>
  </p:normalViewPr>
  <p:slideViewPr>
    <p:cSldViewPr snapToGrid="0" showGuides="1">
      <p:cViewPr>
        <p:scale>
          <a:sx n="75" d="100"/>
          <a:sy n="75" d="100"/>
        </p:scale>
        <p:origin x="182" y="33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940300" y="2273300"/>
            <a:ext cx="2311400" cy="2311400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719476" y="2490336"/>
            <a:ext cx="2753048" cy="1877328"/>
            <a:chOff x="4681434" y="2450432"/>
            <a:chExt cx="2870083" cy="1957136"/>
          </a:xfrm>
        </p:grpSpPr>
        <p:sp>
          <p:nvSpPr>
            <p:cNvPr id="12" name="椭圆 11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弧形 14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420122" y="304428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0" name="等腰三角形 219"/>
          <p:cNvSpPr/>
          <p:nvPr/>
        </p:nvSpPr>
        <p:spPr>
          <a:xfrm rot="5400000">
            <a:off x="4108944" y="3350993"/>
            <a:ext cx="180976" cy="156014"/>
          </a:xfrm>
          <a:prstGeom prst="triangle">
            <a:avLst/>
          </a:prstGeom>
          <a:solidFill>
            <a:srgbClr val="09152D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2" name="等腰三角形 221"/>
          <p:cNvSpPr/>
          <p:nvPr/>
        </p:nvSpPr>
        <p:spPr>
          <a:xfrm rot="16200000" flipH="1">
            <a:off x="7934993" y="3350993"/>
            <a:ext cx="180976" cy="156014"/>
          </a:xfrm>
          <a:prstGeom prst="triangle">
            <a:avLst/>
          </a:prstGeom>
          <a:solidFill>
            <a:srgbClr val="09152D"/>
          </a:solidFill>
          <a:ln w="635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00919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545273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89627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33980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572270" y="2107969"/>
            <a:ext cx="914400" cy="9144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614344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660978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707612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614344" y="2107969"/>
            <a:ext cx="914400" cy="914400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707612" y="2107854"/>
            <a:ext cx="914400" cy="91440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/>
          <p:cNvSpPr>
            <a:spLocks noChangeAspect="1"/>
          </p:cNvSpPr>
          <p:nvPr/>
        </p:nvSpPr>
        <p:spPr>
          <a:xfrm>
            <a:off x="2500919" y="2035320"/>
            <a:ext cx="1058400" cy="1058400"/>
          </a:xfrm>
          <a:prstGeom prst="arc">
            <a:avLst/>
          </a:prstGeom>
          <a:ln>
            <a:solidFill>
              <a:schemeClr val="accent4"/>
            </a:solidFill>
          </a:ln>
          <a:effectLst>
            <a:glow rad="76200">
              <a:schemeClr val="accent4"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>
            <a:spLocks noChangeAspect="1"/>
          </p:cNvSpPr>
          <p:nvPr/>
        </p:nvSpPr>
        <p:spPr>
          <a:xfrm>
            <a:off x="6588978" y="2035320"/>
            <a:ext cx="1058400" cy="1058400"/>
          </a:xfrm>
          <a:prstGeom prst="arc">
            <a:avLst/>
          </a:prstGeom>
          <a:ln>
            <a:solidFill>
              <a:srgbClr val="E83766"/>
            </a:solidFill>
          </a:ln>
          <a:effectLst>
            <a:glow rad="76200">
              <a:srgbClr val="E83766">
                <a:alpha val="1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76587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45593" y="3556980"/>
            <a:ext cx="176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18661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255831" y="3556980"/>
            <a:ext cx="161155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65295" y="3172995"/>
            <a:ext cx="1105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12403" y="3556980"/>
            <a:ext cx="161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11929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336022" y="3556980"/>
            <a:ext cx="165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8"/>
          <p:cNvSpPr>
            <a:spLocks noChangeAspect="1"/>
          </p:cNvSpPr>
          <p:nvPr/>
        </p:nvSpPr>
        <p:spPr>
          <a:xfrm>
            <a:off x="436336" y="580571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09740" y="562453"/>
            <a:ext cx="723889" cy="725392"/>
            <a:chOff x="9161854" y="2013882"/>
            <a:chExt cx="723889" cy="725392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1791063" y="44047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881188" y="48231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798263" y="48647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>
            <a:off x="1071539" y="5717953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853706" y="5932049"/>
            <a:ext cx="2715760" cy="1851902"/>
            <a:chOff x="4681434" y="2450432"/>
            <a:chExt cx="2870083" cy="1957136"/>
          </a:xfrm>
        </p:grpSpPr>
        <p:sp>
          <p:nvSpPr>
            <p:cNvPr id="127" name="椭圆 126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弧形 128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2" name="直接连接符 171"/>
          <p:cNvCxnSpPr/>
          <p:nvPr/>
        </p:nvCxnSpPr>
        <p:spPr>
          <a:xfrm flipH="1">
            <a:off x="1480457" y="2240505"/>
            <a:ext cx="826117" cy="78728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>
            <a:off x="682171" y="1757905"/>
            <a:ext cx="1678688" cy="159979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2112953" y="1502318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H="1">
            <a:off x="2652676" y="1283560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endCxn id="136" idx="0"/>
          </p:cNvCxnSpPr>
          <p:nvPr/>
        </p:nvCxnSpPr>
        <p:spPr>
          <a:xfrm flipH="1">
            <a:off x="2009700" y="1132430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等腰三角形 176"/>
          <p:cNvSpPr/>
          <p:nvPr/>
        </p:nvSpPr>
        <p:spPr>
          <a:xfrm rot="13594993">
            <a:off x="2454726" y="2072634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9" name="文本框 238"/>
          <p:cNvSpPr txBox="1"/>
          <p:nvPr/>
        </p:nvSpPr>
        <p:spPr>
          <a:xfrm>
            <a:off x="9685338" y="1980077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E837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9685337" y="2233675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350251" y="2804942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55E1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350250" y="3058540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8851901" y="4066528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943850" y="4320126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35708" y="647328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9314495" y="2029740"/>
            <a:ext cx="946616" cy="400110"/>
            <a:chOff x="8447542" y="2054491"/>
            <a:chExt cx="946616" cy="400110"/>
          </a:xfrm>
        </p:grpSpPr>
        <p:sp>
          <p:nvSpPr>
            <p:cNvPr id="27" name="文本框 26"/>
            <p:cNvSpPr txBox="1"/>
            <p:nvPr/>
          </p:nvSpPr>
          <p:spPr>
            <a:xfrm>
              <a:off x="8447542" y="2054491"/>
              <a:ext cx="4745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19596" y="2054491"/>
              <a:ext cx="474562" cy="400110"/>
            </a:xfrm>
            <a:prstGeom prst="rect">
              <a:avLst/>
            </a:prstGeom>
            <a:noFill/>
            <a:ln w="3175">
              <a:solidFill>
                <a:schemeClr val="bg1">
                  <a:alpha val="3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9290685" y="2054491"/>
              <a:ext cx="100314" cy="98811"/>
            </a:xfrm>
            <a:custGeom>
              <a:avLst/>
              <a:gdLst>
                <a:gd name="connsiteX0" fmla="*/ 0 w 17209476"/>
                <a:gd name="connsiteY0" fmla="*/ 0 h 16951569"/>
                <a:gd name="connsiteX1" fmla="*/ 17186030 w 17209476"/>
                <a:gd name="connsiteY1" fmla="*/ 0 h 16951569"/>
                <a:gd name="connsiteX2" fmla="*/ 17209476 w 17209476"/>
                <a:gd name="connsiteY2" fmla="*/ 16951569 h 1695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9476" h="16951569">
                  <a:moveTo>
                    <a:pt x="0" y="0"/>
                  </a:moveTo>
                  <a:lnTo>
                    <a:pt x="17186030" y="0"/>
                  </a:lnTo>
                  <a:cubicBezTo>
                    <a:pt x="17193845" y="5650523"/>
                    <a:pt x="17201661" y="11301046"/>
                    <a:pt x="17209476" y="16951569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8993505" y="2454601"/>
              <a:ext cx="241935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>
            <a:spLocks noChangeAspect="1"/>
          </p:cNvSpPr>
          <p:nvPr/>
        </p:nvSpPr>
        <p:spPr>
          <a:xfrm>
            <a:off x="9125163" y="2064913"/>
            <a:ext cx="61200" cy="612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117100" y="2446490"/>
            <a:ext cx="13541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r>
              <a:rPr lang="en-US" altLang="zh-CN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056808" y="2742760"/>
            <a:ext cx="347472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10107477" y="3156564"/>
            <a:ext cx="990699" cy="94413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9322643" y="2673964"/>
            <a:ext cx="1829816" cy="1743818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10904553" y="2418377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11444276" y="2199619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10801300" y="2048489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等腰三角形 88"/>
          <p:cNvSpPr/>
          <p:nvPr/>
        </p:nvSpPr>
        <p:spPr>
          <a:xfrm rot="13594993">
            <a:off x="11246326" y="2988693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2" name="椭圆 401"/>
          <p:cNvSpPr/>
          <p:nvPr/>
        </p:nvSpPr>
        <p:spPr>
          <a:xfrm>
            <a:off x="701049" y="4364274"/>
            <a:ext cx="624216" cy="624216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>
            <a:spLocks noChangeAspect="1"/>
          </p:cNvSpPr>
          <p:nvPr/>
        </p:nvSpPr>
        <p:spPr>
          <a:xfrm>
            <a:off x="977157" y="4638268"/>
            <a:ext cx="82800" cy="8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6" name="直接连接符 405"/>
          <p:cNvCxnSpPr>
            <a:stCxn id="402" idx="4"/>
          </p:cNvCxnSpPr>
          <p:nvPr/>
        </p:nvCxnSpPr>
        <p:spPr>
          <a:xfrm flipH="1">
            <a:off x="1000887" y="4988490"/>
            <a:ext cx="12270" cy="2594471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椭圆 410"/>
          <p:cNvSpPr/>
          <p:nvPr/>
        </p:nvSpPr>
        <p:spPr>
          <a:xfrm>
            <a:off x="3722005" y="3899021"/>
            <a:ext cx="664030" cy="664030"/>
          </a:xfrm>
          <a:prstGeom prst="ellipse">
            <a:avLst/>
          </a:prstGeom>
          <a:solidFill>
            <a:srgbClr val="09152D"/>
          </a:solidFill>
          <a:ln w="12700">
            <a:solidFill>
              <a:srgbClr val="55E1DB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椭圆 411"/>
          <p:cNvSpPr>
            <a:spLocks noChangeAspect="1"/>
          </p:cNvSpPr>
          <p:nvPr/>
        </p:nvSpPr>
        <p:spPr>
          <a:xfrm>
            <a:off x="4014891" y="4189609"/>
            <a:ext cx="89997" cy="89997"/>
          </a:xfrm>
          <a:prstGeom prst="ellipse">
            <a:avLst/>
          </a:prstGeom>
          <a:solidFill>
            <a:srgbClr val="55E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11" idx="4"/>
          </p:cNvCxnSpPr>
          <p:nvPr/>
        </p:nvCxnSpPr>
        <p:spPr>
          <a:xfrm flipH="1">
            <a:off x="4041750" y="4563051"/>
            <a:ext cx="12270" cy="2574564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椭圆 415"/>
          <p:cNvSpPr/>
          <p:nvPr/>
        </p:nvSpPr>
        <p:spPr>
          <a:xfrm>
            <a:off x="7556810" y="4605853"/>
            <a:ext cx="333372" cy="333372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accent4"/>
            </a:solidFill>
          </a:ln>
          <a:effectLst>
            <a:glow rad="127000">
              <a:schemeClr val="accent4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椭圆 416"/>
          <p:cNvSpPr>
            <a:spLocks noChangeAspect="1"/>
          </p:cNvSpPr>
          <p:nvPr/>
        </p:nvSpPr>
        <p:spPr>
          <a:xfrm>
            <a:off x="7692450" y="4739669"/>
            <a:ext cx="71407" cy="714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4242</TotalTime>
  <Words>799</Words>
  <Application>Microsoft Office PowerPoint</Application>
  <PresentationFormat>宽屏</PresentationFormat>
  <Paragraphs>110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方正兰亭超细黑简体</vt:lpstr>
      <vt:lpstr>思源黑体 CN Light</vt:lpstr>
      <vt:lpstr>思源黑体 CN Normal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sq</cp:lastModifiedBy>
  <cp:revision>317</cp:revision>
  <dcterms:created xsi:type="dcterms:W3CDTF">2020-06-04T14:13:07Z</dcterms:created>
  <dcterms:modified xsi:type="dcterms:W3CDTF">2020-06-18T14:44:20Z</dcterms:modified>
</cp:coreProperties>
</file>